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57" r:id="rId3"/>
    <p:sldId id="258" r:id="rId4"/>
    <p:sldId id="259" r:id="rId5"/>
    <p:sldId id="260" r:id="rId6"/>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04A627B7-3EAF-40D2-B663-49B5496A499A}" type="datetimeFigureOut">
              <a:rPr lang="en-US" smtClean="0"/>
              <a:pPr/>
              <a:t>11/10/2018</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D5C7FEE5-F99D-4834-8101-3B47C4E081A5}" type="slidenum">
              <a:rPr lang="en-US" smtClean="0"/>
              <a:pPr/>
              <a:t>‹#›</a:t>
            </a:fld>
            <a:endParaRPr lang="en-US"/>
          </a:p>
        </p:txBody>
      </p:sp>
    </p:spTree>
    <p:extLst>
      <p:ext uri="{BB962C8B-B14F-4D97-AF65-F5344CB8AC3E}">
        <p14:creationId xmlns:p14="http://schemas.microsoft.com/office/powerpoint/2010/main" xmlns="" val="3397101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Slide Number Placeholder 9"/>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7"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6" name="Slide Number Placeholder 5"/>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Slide Number Placeholder 6"/>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8"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Slide Number Placeholder 8"/>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10" name="Footer Placeholder 12"/>
          <p:cNvSpPr>
            <a:spLocks noGrp="1"/>
          </p:cNvSpPr>
          <p:nvPr>
            <p:ph type="ftr" sz="quarter" idx="1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5" name="Slide Number Placeholder 4"/>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6"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 name="Slide Number Placeholder 3"/>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7"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Slide Number Placeholder 6"/>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8"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7" name="Slide Number Placeholder 6"/>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1"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7"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extLst/>
          </a:lstStyle>
          <a:p>
            <a:fld id="{6B2B5373-B863-4236-B8DD-E317AE46B14C}" type="slidenum">
              <a:rPr lang="en-US" smtClean="0"/>
              <a:pPr/>
              <a:t>‹#›</a:t>
            </a:fld>
            <a:endParaRPr lang="en-US"/>
          </a:p>
        </p:txBody>
      </p:sp>
      <p:sp>
        <p:nvSpPr>
          <p:cNvPr id="7"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pic>
        <p:nvPicPr>
          <p:cNvPr id="14" name="Picture 2" descr="C:\Users\User\AppData\Local\Microsoft\Windows\Temporary Internet Files\Content.IE5\GNOWL10L\MCj04417980000[1].png"/>
          <p:cNvPicPr>
            <a:picLocks noChangeAspect="1" noChangeArrowheads="1"/>
          </p:cNvPicPr>
          <p:nvPr userDrawn="1"/>
        </p:nvPicPr>
        <p:blipFill>
          <a:blip r:embed="rId13" cstate="print">
            <a:lum bright="61000" contrast="-96000"/>
          </a:blip>
          <a:srcRect/>
          <a:stretch>
            <a:fillRect/>
          </a:stretch>
        </p:blipFill>
        <p:spPr bwMode="auto">
          <a:xfrm>
            <a:off x="2438400" y="2895600"/>
            <a:ext cx="5410200" cy="4369777"/>
          </a:xfrm>
          <a:prstGeom prst="rect">
            <a:avLst/>
          </a:prstGeom>
          <a:noFill/>
        </p:spPr>
      </p:pic>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1">
                <a:lumMod val="85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2B5373-B863-4236-B8DD-E317AE46B14C}"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lumMod val="85000"/>
            </a:schemeClr>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Footer Placeholder 12"/>
          <p:cNvSpPr>
            <a:spLocks noGrp="1"/>
          </p:cNvSpPr>
          <p:nvPr>
            <p:ph type="ftr" sz="quarter" idx="3"/>
          </p:nvPr>
        </p:nvSpPr>
        <p:spPr>
          <a:xfrm>
            <a:off x="3124200" y="6356350"/>
            <a:ext cx="3657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Store Hours:  Monday Through Friday  11:00am - 9:00pm</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81200" y="609600"/>
            <a:ext cx="6128020" cy="584775"/>
          </a:xfrm>
          <a:prstGeom prst="rect">
            <a:avLst/>
          </a:prstGeom>
          <a:noFill/>
        </p:spPr>
        <p:txBody>
          <a:bodyPr wrap="square" lIns="91440" tIns="45720" rIns="91440" bIns="45720">
            <a:spAutoFit/>
          </a:bodyPr>
          <a:lstStyle/>
          <a:p>
            <a:pPr algn="ctr"/>
            <a:r>
              <a:rPr lang="en-US" sz="3200" cap="all" spc="0" dirty="0" smtClean="0">
                <a:ln w="9000" cmpd="sng">
                  <a:solidFill>
                    <a:schemeClr val="accent4">
                      <a:shade val="50000"/>
                      <a:satMod val="120000"/>
                    </a:schemeClr>
                  </a:solidFill>
                  <a:prstDash val="solid"/>
                </a:ln>
                <a:solidFill>
                  <a:schemeClr val="bg1">
                    <a:lumMod val="50000"/>
                  </a:schemeClr>
                </a:solidFill>
                <a:effectLst>
                  <a:outerShdw blurRad="50800" dist="38100" dir="8100000" algn="tr" rotWithShape="0">
                    <a:prstClr val="black">
                      <a:alpha val="40000"/>
                    </a:prstClr>
                  </a:outerShdw>
                </a:effectLst>
              </a:rPr>
              <a:t>JOEY’s music store</a:t>
            </a:r>
            <a:endParaRPr lang="en-US" sz="3200" cap="all" spc="0" dirty="0">
              <a:ln w="9000" cmpd="sng">
                <a:solidFill>
                  <a:schemeClr val="accent4">
                    <a:shade val="50000"/>
                    <a:satMod val="120000"/>
                  </a:schemeClr>
                </a:solidFill>
                <a:prstDash val="solid"/>
              </a:ln>
              <a:solidFill>
                <a:schemeClr val="bg1">
                  <a:lumMod val="50000"/>
                </a:schemeClr>
              </a:solidFill>
              <a:effectLst>
                <a:outerShdw blurRad="50800" dist="38100" dir="8100000" algn="tr" rotWithShape="0">
                  <a:prstClr val="black">
                    <a:alpha val="40000"/>
                  </a:prstClr>
                </a:outerShdw>
              </a:effectLst>
            </a:endParaRPr>
          </a:p>
        </p:txBody>
      </p:sp>
      <p:sp>
        <p:nvSpPr>
          <p:cNvPr id="8" name="TextBox 7"/>
          <p:cNvSpPr txBox="1"/>
          <p:nvPr/>
        </p:nvSpPr>
        <p:spPr>
          <a:xfrm>
            <a:off x="2286000" y="2514600"/>
            <a:ext cx="5569666" cy="369332"/>
          </a:xfrm>
          <a:prstGeom prst="rect">
            <a:avLst/>
          </a:prstGeom>
          <a:noFill/>
        </p:spPr>
        <p:txBody>
          <a:bodyPr wrap="none" rtlCol="0">
            <a:spAutoFit/>
          </a:bodyPr>
          <a:lstStyle/>
          <a:p>
            <a:r>
              <a:rPr lang="en-US" dirty="0" smtClean="0">
                <a:solidFill>
                  <a:schemeClr val="bg1">
                    <a:lumMod val="50000"/>
                  </a:schemeClr>
                </a:solidFill>
                <a:effectLst>
                  <a:outerShdw blurRad="50800" dist="38100" dir="5400000" algn="t" rotWithShape="0">
                    <a:prstClr val="black">
                      <a:alpha val="40000"/>
                    </a:prstClr>
                  </a:outerShdw>
                </a:effectLst>
              </a:rPr>
              <a:t>Instruments and accessories for all of your musical needs!</a:t>
            </a:r>
            <a:endParaRPr lang="en-US" dirty="0">
              <a:solidFill>
                <a:schemeClr val="bg1">
                  <a:lumMod val="50000"/>
                </a:schemeClr>
              </a:solidFill>
              <a:effectLst>
                <a:outerShdw blurRad="50800" dist="38100" dir="5400000" algn="t" rotWithShape="0">
                  <a:prstClr val="black">
                    <a:alpha val="40000"/>
                  </a:prstClr>
                </a:outerShdw>
              </a:effectLst>
            </a:endParaRPr>
          </a:p>
        </p:txBody>
      </p:sp>
      <p:sp>
        <p:nvSpPr>
          <p:cNvPr id="6" name="Footer Placeholder 5"/>
          <p:cNvSpPr>
            <a:spLocks noGrp="1"/>
          </p:cNvSpPr>
          <p:nvPr>
            <p:ph type="ftr" sz="quarter" idx="3"/>
          </p:nvPr>
        </p:nvSpPr>
        <p:spPr>
          <a:xfrm>
            <a:off x="3048000" y="6381750"/>
            <a:ext cx="4419600" cy="476250"/>
          </a:xfrm>
        </p:spPr>
        <p:txBody>
          <a:bodyPr/>
          <a:lstStyle/>
          <a:p>
            <a:r>
              <a:rPr lang="en-US" sz="1400" dirty="0" smtClean="0"/>
              <a:t>Store Hours:  Monday Through Friday  11:00am - 9:00pm</a:t>
            </a:r>
            <a:endParaRPr lang="en-US" sz="1400" dirty="0"/>
          </a:p>
        </p:txBody>
      </p:sp>
      <p:sp>
        <p:nvSpPr>
          <p:cNvPr id="10" name="Slide Number Placeholder 9"/>
          <p:cNvSpPr>
            <a:spLocks noGrp="1"/>
          </p:cNvSpPr>
          <p:nvPr>
            <p:ph type="sldNum" sz="quarter" idx="12"/>
          </p:nvPr>
        </p:nvSpPr>
        <p:spPr/>
        <p:txBody>
          <a:bodyPr/>
          <a:lstStyle/>
          <a:p>
            <a:fld id="{6B2B5373-B863-4236-B8DD-E317AE46B14C}" type="slidenum">
              <a:rPr lang="en-US" smtClean="0"/>
              <a:pPr/>
              <a:t>1</a:t>
            </a:fld>
            <a:endParaRPr lang="en-US"/>
          </a:p>
        </p:txBody>
      </p:sp>
      <p:sp>
        <p:nvSpPr>
          <p:cNvPr id="2" name="TextBox 1"/>
          <p:cNvSpPr txBox="1"/>
          <p:nvPr/>
        </p:nvSpPr>
        <p:spPr>
          <a:xfrm>
            <a:off x="7739743" y="332601"/>
            <a:ext cx="1371600" cy="276999"/>
          </a:xfrm>
          <a:prstGeom prst="rect">
            <a:avLst/>
          </a:prstGeom>
          <a:noFill/>
        </p:spPr>
        <p:txBody>
          <a:bodyPr wrap="square" rtlCol="0">
            <a:spAutoFit/>
          </a:bodyPr>
          <a:lstStyle/>
          <a:p>
            <a:r>
              <a:rPr lang="en-US" sz="1200" dirty="0" smtClean="0"/>
              <a:t>Slide Show 5</a:t>
            </a:r>
            <a:endParaRPr lang="en-U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74320"/>
            <a:ext cx="6876288" cy="1143000"/>
          </a:xfrm>
        </p:spPr>
        <p:txBody>
          <a:bodyPr/>
          <a:lstStyle/>
          <a:p>
            <a:r>
              <a:rPr lang="en-US" sz="3200" dirty="0" smtClean="0">
                <a:solidFill>
                  <a:schemeClr val="bg1">
                    <a:lumMod val="50000"/>
                  </a:schemeClr>
                </a:solidFill>
              </a:rPr>
              <a:t>Products</a:t>
            </a:r>
            <a:endParaRPr lang="en-US" sz="3200" dirty="0">
              <a:solidFill>
                <a:schemeClr val="bg1">
                  <a:lumMod val="50000"/>
                </a:schemeClr>
              </a:solidFill>
            </a:endParaRPr>
          </a:p>
        </p:txBody>
      </p:sp>
      <p:sp>
        <p:nvSpPr>
          <p:cNvPr id="3" name="Content Placeholder 2"/>
          <p:cNvSpPr>
            <a:spLocks noGrp="1"/>
          </p:cNvSpPr>
          <p:nvPr>
            <p:ph sz="half" idx="1"/>
          </p:nvPr>
        </p:nvSpPr>
        <p:spPr>
          <a:xfrm>
            <a:off x="1905000" y="1524000"/>
            <a:ext cx="3188208" cy="4663440"/>
          </a:xfrm>
        </p:spPr>
        <p:txBody>
          <a:bodyPr>
            <a:normAutofit/>
          </a:bodyPr>
          <a:lstStyle/>
          <a:p>
            <a:r>
              <a:rPr lang="en-US" sz="2000" dirty="0" smtClean="0">
                <a:solidFill>
                  <a:schemeClr val="bg1">
                    <a:lumMod val="50000"/>
                  </a:schemeClr>
                </a:solidFill>
              </a:rPr>
              <a:t>Joey’s Music has the biggest selection of top of the line equipment for today’s musicians.</a:t>
            </a:r>
          </a:p>
          <a:p>
            <a:r>
              <a:rPr lang="en-US" sz="2000" dirty="0" smtClean="0">
                <a:solidFill>
                  <a:schemeClr val="bg1">
                    <a:lumMod val="50000"/>
                  </a:schemeClr>
                </a:solidFill>
              </a:rPr>
              <a:t>We carry every type of instrument used in popular music.</a:t>
            </a:r>
          </a:p>
          <a:p>
            <a:r>
              <a:rPr lang="en-US" sz="2000" dirty="0" smtClean="0">
                <a:solidFill>
                  <a:schemeClr val="bg1">
                    <a:lumMod val="50000"/>
                  </a:schemeClr>
                </a:solidFill>
              </a:rPr>
              <a:t>We have an impressive selection of world music instruments as well.</a:t>
            </a:r>
            <a:endParaRPr lang="en-US" sz="2000" dirty="0">
              <a:solidFill>
                <a:schemeClr val="bg1">
                  <a:lumMod val="50000"/>
                </a:schemeClr>
              </a:solidFill>
            </a:endParaRPr>
          </a:p>
        </p:txBody>
      </p:sp>
      <p:pic>
        <p:nvPicPr>
          <p:cNvPr id="2050" name="Picture 2" descr="C:\Users\User\AppData\Local\Microsoft\Windows\Temporary Internet Files\Content.IE5\K9JLGQQ4\MCj04413030000[1].png"/>
          <p:cNvPicPr>
            <a:picLocks noGrp="1" noChangeAspect="1" noChangeArrowheads="1"/>
          </p:cNvPicPr>
          <p:nvPr>
            <p:ph sz="half" idx="2"/>
          </p:nvPr>
        </p:nvPicPr>
        <p:blipFill>
          <a:blip r:embed="rId2" cstate="print">
            <a:lum bright="40000"/>
          </a:blip>
          <a:srcRect/>
          <a:stretch>
            <a:fillRect/>
          </a:stretch>
        </p:blipFill>
        <p:spPr bwMode="auto">
          <a:xfrm rot="1255511">
            <a:off x="6885815" y="1927278"/>
            <a:ext cx="2488146" cy="2916851"/>
          </a:xfrm>
          <a:prstGeom prst="rect">
            <a:avLst/>
          </a:prstGeom>
          <a:noFill/>
        </p:spPr>
      </p:pic>
      <p:pic>
        <p:nvPicPr>
          <p:cNvPr id="2051" name="Picture 3" descr="C:\Users\User\AppData\Local\Microsoft\Windows\Temporary Internet Files\Content.IE5\K9JLGQQ4\MCEN00001_0000[1].wmf"/>
          <p:cNvPicPr>
            <a:picLocks noChangeAspect="1" noChangeArrowheads="1"/>
          </p:cNvPicPr>
          <p:nvPr/>
        </p:nvPicPr>
        <p:blipFill>
          <a:blip r:embed="rId3" cstate="print">
            <a:lum bright="40000"/>
          </a:blip>
          <a:srcRect/>
          <a:stretch>
            <a:fillRect/>
          </a:stretch>
        </p:blipFill>
        <p:spPr bwMode="auto">
          <a:xfrm>
            <a:off x="5410200" y="2514600"/>
            <a:ext cx="1828800" cy="3164800"/>
          </a:xfrm>
          <a:prstGeom prst="rect">
            <a:avLst/>
          </a:prstGeom>
          <a:noFill/>
        </p:spPr>
      </p:pic>
      <p:pic>
        <p:nvPicPr>
          <p:cNvPr id="2052" name="Picture 4" descr="C:\Users\User\AppData\Local\Microsoft\Windows\Temporary Internet Files\Content.IE5\G376LV43\MCj02375640000[1].wmf"/>
          <p:cNvPicPr>
            <a:picLocks noChangeAspect="1" noChangeArrowheads="1"/>
          </p:cNvPicPr>
          <p:nvPr/>
        </p:nvPicPr>
        <p:blipFill>
          <a:blip r:embed="rId4" cstate="print">
            <a:lum bright="40000"/>
          </a:blip>
          <a:srcRect/>
          <a:stretch>
            <a:fillRect/>
          </a:stretch>
        </p:blipFill>
        <p:spPr bwMode="auto">
          <a:xfrm>
            <a:off x="5791200" y="381000"/>
            <a:ext cx="2264564" cy="2301089"/>
          </a:xfrm>
          <a:prstGeom prst="rect">
            <a:avLst/>
          </a:prstGeom>
          <a:noFill/>
        </p:spPr>
      </p:pic>
      <p:sp>
        <p:nvSpPr>
          <p:cNvPr id="10" name="Footer Placeholder 5"/>
          <p:cNvSpPr txBox="1">
            <a:spLocks/>
          </p:cNvSpPr>
          <p:nvPr/>
        </p:nvSpPr>
        <p:spPr>
          <a:xfrm>
            <a:off x="3048000" y="6381750"/>
            <a:ext cx="4419600" cy="476250"/>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tx1">
                    <a:tint val="75000"/>
                  </a:schemeClr>
                </a:solidFill>
                <a:effectLst/>
                <a:uLnTx/>
                <a:uFillTx/>
                <a:latin typeface="+mn-lt"/>
                <a:ea typeface="+mn-ea"/>
                <a:cs typeface="+mn-cs"/>
              </a:rPr>
              <a:t>Store Hours:  Monday Through Friday  11:00am - 9:00pm</a:t>
            </a:r>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lstStyle/>
          <a:p>
            <a:fld id="{6B2B5373-B863-4236-B8DD-E317AE46B14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7028688" cy="1143000"/>
          </a:xfrm>
        </p:spPr>
        <p:txBody>
          <a:bodyPr>
            <a:normAutofit/>
          </a:bodyPr>
          <a:lstStyle/>
          <a:p>
            <a:r>
              <a:rPr lang="en-US" sz="3200" dirty="0" smtClean="0"/>
              <a:t>Our history</a:t>
            </a:r>
            <a:endParaRPr lang="en-US" sz="3200" dirty="0"/>
          </a:p>
        </p:txBody>
      </p:sp>
      <p:sp>
        <p:nvSpPr>
          <p:cNvPr id="3" name="Content Placeholder 2"/>
          <p:cNvSpPr>
            <a:spLocks noGrp="1"/>
          </p:cNvSpPr>
          <p:nvPr>
            <p:ph idx="1"/>
          </p:nvPr>
        </p:nvSpPr>
        <p:spPr>
          <a:xfrm>
            <a:off x="1905000" y="1447800"/>
            <a:ext cx="7028688" cy="4800600"/>
          </a:xfrm>
        </p:spPr>
        <p:txBody>
          <a:bodyPr>
            <a:normAutofit/>
          </a:bodyPr>
          <a:lstStyle/>
          <a:p>
            <a:pPr marL="20638" indent="-20638">
              <a:buNone/>
            </a:pPr>
            <a:r>
              <a:rPr lang="en-US" sz="2000" dirty="0" smtClean="0"/>
              <a:t>Joey’s music was established in 1973, as a local music store in Santa Cruz, California. Since then, we have grown to be one of the nation’s largest and most popular music stores.  We have locations in 24 U.S. states, and are constantly expanding. Come check out your local store to see what everyone is talking about!</a:t>
            </a:r>
            <a:endParaRPr lang="en-US" sz="2000" dirty="0"/>
          </a:p>
        </p:txBody>
      </p:sp>
      <p:pic>
        <p:nvPicPr>
          <p:cNvPr id="1028" name="Picture 4" descr="C:\Users\user\AppData\Local\Microsoft\Windows\Temporary Internet Files\Content.IE5\FNGYZ3OX\MCj04354300000[1].wmf"/>
          <p:cNvPicPr>
            <a:picLocks noChangeAspect="1" noChangeArrowheads="1"/>
          </p:cNvPicPr>
          <p:nvPr/>
        </p:nvPicPr>
        <p:blipFill>
          <a:blip r:embed="rId2" cstate="print">
            <a:lum bright="30000"/>
          </a:blip>
          <a:srcRect/>
          <a:stretch>
            <a:fillRect/>
          </a:stretch>
        </p:blipFill>
        <p:spPr bwMode="auto">
          <a:xfrm>
            <a:off x="6781800" y="3124200"/>
            <a:ext cx="1828800" cy="1975513"/>
          </a:xfrm>
          <a:prstGeom prst="rect">
            <a:avLst/>
          </a:prstGeom>
          <a:noFill/>
        </p:spPr>
      </p:pic>
      <p:sp>
        <p:nvSpPr>
          <p:cNvPr id="8" name="Footer Placeholder 5"/>
          <p:cNvSpPr txBox="1">
            <a:spLocks/>
          </p:cNvSpPr>
          <p:nvPr/>
        </p:nvSpPr>
        <p:spPr>
          <a:xfrm>
            <a:off x="3048000" y="6381750"/>
            <a:ext cx="4419600" cy="476250"/>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tx1">
                    <a:tint val="75000"/>
                  </a:schemeClr>
                </a:solidFill>
                <a:effectLst/>
                <a:uLnTx/>
                <a:uFillTx/>
                <a:latin typeface="+mn-lt"/>
                <a:ea typeface="+mn-ea"/>
                <a:cs typeface="+mn-cs"/>
              </a:rPr>
              <a:t>Store Hours:  Monday Through Friday  11:00am - 9:00pm</a:t>
            </a:r>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lstStyle/>
          <a:p>
            <a:fld id="{6B2B5373-B863-4236-B8DD-E317AE46B14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5"/>
          <p:cNvSpPr>
            <a:spLocks noGrp="1"/>
          </p:cNvSpPr>
          <p:nvPr>
            <p:ph type="ftr" sz="quarter" idx="3"/>
          </p:nvPr>
        </p:nvSpPr>
        <p:spPr>
          <a:xfrm>
            <a:off x="3048000" y="6381750"/>
            <a:ext cx="4419600" cy="476250"/>
          </a:xfrm>
        </p:spPr>
        <p:txBody>
          <a:bodyPr/>
          <a:lstStyle/>
          <a:p>
            <a:r>
              <a:rPr lang="en-US" sz="1400" dirty="0" smtClean="0"/>
              <a:t>Store Hours:  Monday Through Friday  11:00am - 9:00pm</a:t>
            </a:r>
            <a:endParaRPr lang="en-US" sz="1400" dirty="0"/>
          </a:p>
        </p:txBody>
      </p:sp>
      <p:sp>
        <p:nvSpPr>
          <p:cNvPr id="4" name="TextBox 3"/>
          <p:cNvSpPr txBox="1"/>
          <p:nvPr/>
        </p:nvSpPr>
        <p:spPr>
          <a:xfrm>
            <a:off x="1066800" y="2057400"/>
            <a:ext cx="3527027" cy="830997"/>
          </a:xfrm>
          <a:prstGeom prst="rect">
            <a:avLst/>
          </a:prstGeom>
          <a:noFill/>
        </p:spPr>
        <p:txBody>
          <a:bodyPr wrap="square" rtlCol="0">
            <a:spAutoFit/>
          </a:bodyPr>
          <a:lstStyle/>
          <a:p>
            <a:pPr algn="ctr"/>
            <a:r>
              <a:rPr lang="en-US" sz="1600" dirty="0" smtClean="0">
                <a:solidFill>
                  <a:schemeClr val="bg1">
                    <a:lumMod val="50000"/>
                  </a:schemeClr>
                </a:solidFill>
              </a:rPr>
              <a:t>“This store is amazing… Everything </a:t>
            </a:r>
          </a:p>
          <a:p>
            <a:pPr algn="ctr"/>
            <a:r>
              <a:rPr lang="en-US" sz="1600" dirty="0" smtClean="0">
                <a:solidFill>
                  <a:schemeClr val="bg1">
                    <a:lumMod val="50000"/>
                  </a:schemeClr>
                </a:solidFill>
              </a:rPr>
              <a:t>I could ask for and MORE!”</a:t>
            </a:r>
          </a:p>
          <a:p>
            <a:pPr algn="ctr"/>
            <a:r>
              <a:rPr lang="en-US" sz="1600" dirty="0" smtClean="0">
                <a:solidFill>
                  <a:schemeClr val="bg1">
                    <a:lumMod val="50000"/>
                  </a:schemeClr>
                </a:solidFill>
              </a:rPr>
              <a:t>- Tim </a:t>
            </a:r>
            <a:r>
              <a:rPr lang="en-US" sz="1600" dirty="0" err="1" smtClean="0">
                <a:solidFill>
                  <a:schemeClr val="bg1">
                    <a:lumMod val="50000"/>
                  </a:schemeClr>
                </a:solidFill>
              </a:rPr>
              <a:t>Rocksalot</a:t>
            </a:r>
            <a:r>
              <a:rPr lang="en-US" sz="1600" dirty="0" smtClean="0">
                <a:solidFill>
                  <a:schemeClr val="bg1">
                    <a:lumMod val="50000"/>
                  </a:schemeClr>
                </a:solidFill>
              </a:rPr>
              <a:t>, drummer</a:t>
            </a:r>
            <a:endParaRPr lang="en-US" sz="1600" dirty="0">
              <a:solidFill>
                <a:schemeClr val="bg1">
                  <a:lumMod val="50000"/>
                </a:schemeClr>
              </a:solidFill>
            </a:endParaRPr>
          </a:p>
        </p:txBody>
      </p:sp>
      <p:sp>
        <p:nvSpPr>
          <p:cNvPr id="5" name="TextBox 4"/>
          <p:cNvSpPr txBox="1"/>
          <p:nvPr/>
        </p:nvSpPr>
        <p:spPr>
          <a:xfrm>
            <a:off x="5334000" y="2057400"/>
            <a:ext cx="3655873" cy="584775"/>
          </a:xfrm>
          <a:prstGeom prst="rect">
            <a:avLst/>
          </a:prstGeom>
          <a:noFill/>
        </p:spPr>
        <p:txBody>
          <a:bodyPr wrap="none" rtlCol="0">
            <a:spAutoFit/>
          </a:bodyPr>
          <a:lstStyle/>
          <a:p>
            <a:pPr algn="ctr"/>
            <a:r>
              <a:rPr lang="en-US" sz="1600" dirty="0" smtClean="0">
                <a:solidFill>
                  <a:schemeClr val="bg1">
                    <a:lumMod val="50000"/>
                  </a:schemeClr>
                </a:solidFill>
              </a:rPr>
              <a:t>“I have never seen such a giant selection!”</a:t>
            </a:r>
          </a:p>
          <a:p>
            <a:pPr algn="ctr"/>
            <a:r>
              <a:rPr lang="en-US" sz="1600" dirty="0" smtClean="0">
                <a:solidFill>
                  <a:schemeClr val="bg1">
                    <a:lumMod val="50000"/>
                  </a:schemeClr>
                </a:solidFill>
              </a:rPr>
              <a:t>- Glen Smith, guitarist</a:t>
            </a:r>
          </a:p>
        </p:txBody>
      </p:sp>
      <p:sp>
        <p:nvSpPr>
          <p:cNvPr id="6" name="TextBox 5"/>
          <p:cNvSpPr txBox="1"/>
          <p:nvPr/>
        </p:nvSpPr>
        <p:spPr>
          <a:xfrm>
            <a:off x="1066800" y="3429000"/>
            <a:ext cx="3528916" cy="830997"/>
          </a:xfrm>
          <a:prstGeom prst="rect">
            <a:avLst/>
          </a:prstGeom>
          <a:noFill/>
        </p:spPr>
        <p:txBody>
          <a:bodyPr wrap="none" rtlCol="0">
            <a:spAutoFit/>
          </a:bodyPr>
          <a:lstStyle/>
          <a:p>
            <a:pPr algn="ctr"/>
            <a:r>
              <a:rPr lang="en-US" sz="1600" dirty="0" smtClean="0">
                <a:solidFill>
                  <a:schemeClr val="bg1">
                    <a:lumMod val="50000"/>
                  </a:schemeClr>
                </a:solidFill>
              </a:rPr>
              <a:t>“You’ll never need to go anywhere else! </a:t>
            </a:r>
          </a:p>
          <a:p>
            <a:pPr algn="ctr"/>
            <a:r>
              <a:rPr lang="en-US" sz="1600" dirty="0" smtClean="0">
                <a:solidFill>
                  <a:schemeClr val="bg1">
                    <a:lumMod val="50000"/>
                  </a:schemeClr>
                </a:solidFill>
              </a:rPr>
              <a:t>Thanks!”</a:t>
            </a:r>
          </a:p>
          <a:p>
            <a:pPr algn="ctr"/>
            <a:r>
              <a:rPr lang="en-US" sz="1600" dirty="0" smtClean="0">
                <a:solidFill>
                  <a:schemeClr val="bg1">
                    <a:lumMod val="50000"/>
                  </a:schemeClr>
                </a:solidFill>
              </a:rPr>
              <a:t>- Karla Hutchinson, vocalist</a:t>
            </a:r>
            <a:endParaRPr lang="en-US" sz="1600" dirty="0">
              <a:solidFill>
                <a:schemeClr val="bg1">
                  <a:lumMod val="50000"/>
                </a:schemeClr>
              </a:solidFill>
            </a:endParaRPr>
          </a:p>
        </p:txBody>
      </p:sp>
      <p:sp>
        <p:nvSpPr>
          <p:cNvPr id="7" name="Rectangle 6"/>
          <p:cNvSpPr/>
          <p:nvPr/>
        </p:nvSpPr>
        <p:spPr>
          <a:xfrm>
            <a:off x="2291801" y="609600"/>
            <a:ext cx="5549340" cy="400110"/>
          </a:xfrm>
          <a:prstGeom prst="rect">
            <a:avLst/>
          </a:prstGeom>
          <a:noFill/>
        </p:spPr>
        <p:txBody>
          <a:bodyPr wrap="none" lIns="91440" tIns="45720" rIns="91440" bIns="45720">
            <a:spAutoFit/>
          </a:bodyPr>
          <a:lstStyle/>
          <a:p>
            <a:pPr algn="ctr"/>
            <a:r>
              <a:rPr lang="en-US" sz="2000" b="1" cap="all" spc="0"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rPr>
              <a:t>What our customers have to say…</a:t>
            </a:r>
            <a:endParaRPr lang="en-US" sz="2000" b="1" cap="all" spc="0" dirty="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endParaRPr>
          </a:p>
        </p:txBody>
      </p:sp>
      <p:sp>
        <p:nvSpPr>
          <p:cNvPr id="8" name="TextBox 7"/>
          <p:cNvSpPr txBox="1"/>
          <p:nvPr/>
        </p:nvSpPr>
        <p:spPr>
          <a:xfrm>
            <a:off x="5486400" y="3429000"/>
            <a:ext cx="3408947" cy="830997"/>
          </a:xfrm>
          <a:prstGeom prst="rect">
            <a:avLst/>
          </a:prstGeom>
          <a:noFill/>
        </p:spPr>
        <p:txBody>
          <a:bodyPr wrap="none" rtlCol="0">
            <a:spAutoFit/>
          </a:bodyPr>
          <a:lstStyle/>
          <a:p>
            <a:pPr algn="ctr"/>
            <a:r>
              <a:rPr lang="en-US" sz="1600" dirty="0" smtClean="0">
                <a:solidFill>
                  <a:schemeClr val="bg1">
                    <a:lumMod val="50000"/>
                  </a:schemeClr>
                </a:solidFill>
              </a:rPr>
              <a:t>“This place will surely put music stores</a:t>
            </a:r>
          </a:p>
          <a:p>
            <a:pPr algn="ctr"/>
            <a:r>
              <a:rPr lang="en-US" sz="1600" dirty="0" smtClean="0">
                <a:solidFill>
                  <a:schemeClr val="bg1">
                    <a:lumMod val="50000"/>
                  </a:schemeClr>
                </a:solidFill>
              </a:rPr>
              <a:t>nationwide out of business!”</a:t>
            </a:r>
          </a:p>
          <a:p>
            <a:pPr algn="ctr"/>
            <a:r>
              <a:rPr lang="en-US" sz="1600" dirty="0" smtClean="0">
                <a:solidFill>
                  <a:schemeClr val="bg1">
                    <a:lumMod val="50000"/>
                  </a:schemeClr>
                </a:solidFill>
              </a:rPr>
              <a:t>- Ben Ramos, producer</a:t>
            </a:r>
            <a:endParaRPr lang="en-US" sz="1600" dirty="0">
              <a:solidFill>
                <a:schemeClr val="bg1">
                  <a:lumMod val="50000"/>
                </a:schemeClr>
              </a:solidFill>
            </a:endParaRPr>
          </a:p>
        </p:txBody>
      </p:sp>
      <p:sp>
        <p:nvSpPr>
          <p:cNvPr id="9" name="TextBox 8"/>
          <p:cNvSpPr txBox="1"/>
          <p:nvPr/>
        </p:nvSpPr>
        <p:spPr>
          <a:xfrm>
            <a:off x="3733800" y="4876800"/>
            <a:ext cx="2804357" cy="584775"/>
          </a:xfrm>
          <a:prstGeom prst="rect">
            <a:avLst/>
          </a:prstGeom>
          <a:noFill/>
        </p:spPr>
        <p:txBody>
          <a:bodyPr wrap="none" rtlCol="0">
            <a:spAutoFit/>
          </a:bodyPr>
          <a:lstStyle/>
          <a:p>
            <a:pPr algn="ctr"/>
            <a:r>
              <a:rPr lang="en-US" sz="1600" dirty="0" smtClean="0">
                <a:solidFill>
                  <a:schemeClr val="bg1">
                    <a:lumMod val="50000"/>
                  </a:schemeClr>
                </a:solidFill>
              </a:rPr>
              <a:t>“I have found my new home…”</a:t>
            </a:r>
          </a:p>
          <a:p>
            <a:pPr algn="ctr"/>
            <a:r>
              <a:rPr lang="en-US" sz="1600" dirty="0" smtClean="0">
                <a:solidFill>
                  <a:schemeClr val="bg1">
                    <a:lumMod val="50000"/>
                  </a:schemeClr>
                </a:solidFill>
              </a:rPr>
              <a:t>- Sara Jones, bassist</a:t>
            </a:r>
            <a:endParaRPr lang="en-US" sz="1600" dirty="0">
              <a:solidFill>
                <a:schemeClr val="bg1">
                  <a:lumMod val="50000"/>
                </a:schemeClr>
              </a:solidFill>
            </a:endParaRPr>
          </a:p>
        </p:txBody>
      </p:sp>
      <p:pic>
        <p:nvPicPr>
          <p:cNvPr id="2051" name="Picture 3" descr="C:\Users\user\AppData\Local\Microsoft\Windows\Temporary Internet Files\Content.IE5\NH142CJS\MCj04381850000[1].wmf"/>
          <p:cNvPicPr>
            <a:picLocks noChangeAspect="1" noChangeArrowheads="1"/>
          </p:cNvPicPr>
          <p:nvPr/>
        </p:nvPicPr>
        <p:blipFill>
          <a:blip r:embed="rId2" cstate="print">
            <a:lum bright="40000"/>
          </a:blip>
          <a:srcRect/>
          <a:stretch>
            <a:fillRect/>
          </a:stretch>
        </p:blipFill>
        <p:spPr bwMode="auto">
          <a:xfrm>
            <a:off x="4419600" y="2286000"/>
            <a:ext cx="1597025" cy="1949450"/>
          </a:xfrm>
          <a:prstGeom prst="rect">
            <a:avLst/>
          </a:prstGeom>
          <a:noFill/>
        </p:spPr>
      </p:pic>
      <p:sp>
        <p:nvSpPr>
          <p:cNvPr id="11" name="Slide Number Placeholder 10"/>
          <p:cNvSpPr>
            <a:spLocks noGrp="1"/>
          </p:cNvSpPr>
          <p:nvPr>
            <p:ph type="sldNum" sz="quarter" idx="12"/>
          </p:nvPr>
        </p:nvSpPr>
        <p:spPr/>
        <p:txBody>
          <a:bodyPr/>
          <a:lstStyle/>
          <a:p>
            <a:fld id="{6B2B5373-B863-4236-B8DD-E317AE46B14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solidFill>
                  <a:schemeClr val="bg1">
                    <a:lumMod val="50000"/>
                  </a:schemeClr>
                </a:solidFill>
              </a:rPr>
              <a:t>Come check us out!</a:t>
            </a:r>
            <a:endParaRPr lang="en-US" sz="3200" dirty="0">
              <a:solidFill>
                <a:schemeClr val="bg1">
                  <a:lumMod val="50000"/>
                </a:schemeClr>
              </a:solidFill>
            </a:endParaRPr>
          </a:p>
        </p:txBody>
      </p:sp>
      <p:sp>
        <p:nvSpPr>
          <p:cNvPr id="3" name="Content Placeholder 2"/>
          <p:cNvSpPr>
            <a:spLocks noGrp="1"/>
          </p:cNvSpPr>
          <p:nvPr>
            <p:ph idx="1"/>
          </p:nvPr>
        </p:nvSpPr>
        <p:spPr>
          <a:xfrm>
            <a:off x="1435608" y="1447800"/>
            <a:ext cx="7498080" cy="1371600"/>
          </a:xfrm>
        </p:spPr>
        <p:txBody>
          <a:bodyPr/>
          <a:lstStyle/>
          <a:p>
            <a:pPr algn="ctr">
              <a:buNone/>
            </a:pPr>
            <a:r>
              <a:rPr lang="en-US" sz="2400" dirty="0" smtClean="0">
                <a:solidFill>
                  <a:schemeClr val="bg1">
                    <a:lumMod val="50000"/>
                  </a:schemeClr>
                </a:solidFill>
              </a:rPr>
              <a:t>Our main store is located at:</a:t>
            </a:r>
          </a:p>
          <a:p>
            <a:pPr algn="ctr">
              <a:buNone/>
            </a:pPr>
            <a:r>
              <a:rPr lang="en-US" sz="1800" dirty="0" smtClean="0">
                <a:solidFill>
                  <a:schemeClr val="bg1">
                    <a:lumMod val="50000"/>
                  </a:schemeClr>
                </a:solidFill>
              </a:rPr>
              <a:t>1526 N. Highland Ave.</a:t>
            </a:r>
          </a:p>
          <a:p>
            <a:pPr algn="ctr">
              <a:buNone/>
            </a:pPr>
            <a:r>
              <a:rPr lang="en-US" sz="1800" dirty="0" smtClean="0">
                <a:solidFill>
                  <a:schemeClr val="bg1">
                    <a:lumMod val="50000"/>
                  </a:schemeClr>
                </a:solidFill>
              </a:rPr>
              <a:t>Hollywood, CA 90028</a:t>
            </a:r>
          </a:p>
          <a:p>
            <a:pPr>
              <a:buNone/>
            </a:pPr>
            <a:endParaRPr lang="en-US" dirty="0">
              <a:solidFill>
                <a:schemeClr val="bg1">
                  <a:lumMod val="50000"/>
                </a:schemeClr>
              </a:solidFill>
            </a:endParaRPr>
          </a:p>
        </p:txBody>
      </p:sp>
      <p:sp>
        <p:nvSpPr>
          <p:cNvPr id="6" name="Slide Number Placeholder 5"/>
          <p:cNvSpPr>
            <a:spLocks noGrp="1"/>
          </p:cNvSpPr>
          <p:nvPr>
            <p:ph type="sldNum" sz="quarter" idx="12"/>
          </p:nvPr>
        </p:nvSpPr>
        <p:spPr/>
        <p:txBody>
          <a:bodyPr/>
          <a:lstStyle/>
          <a:p>
            <a:fld id="{6B2B5373-B863-4236-B8DD-E317AE46B14C}" type="slidenum">
              <a:rPr lang="en-US" smtClean="0"/>
              <a:pPr/>
              <a:t>5</a:t>
            </a:fld>
            <a:endParaRPr lang="en-US"/>
          </a:p>
        </p:txBody>
      </p:sp>
      <p:sp>
        <p:nvSpPr>
          <p:cNvPr id="7" name="Footer Placeholder 5"/>
          <p:cNvSpPr txBox="1">
            <a:spLocks/>
          </p:cNvSpPr>
          <p:nvPr/>
        </p:nvSpPr>
        <p:spPr>
          <a:xfrm>
            <a:off x="3048000" y="6381750"/>
            <a:ext cx="4419600" cy="476250"/>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t>Store Hours:  Monday Through Friday  11:00am - 9:00pm</a:t>
            </a:r>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190</TotalTime>
  <Words>283</Words>
  <Application>Microsoft Office PowerPoint</Application>
  <PresentationFormat>On-screen Show (4:3)</PresentationFormat>
  <Paragraphs>37</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Solstice</vt:lpstr>
      <vt:lpstr>Slide 1</vt:lpstr>
      <vt:lpstr>Products</vt:lpstr>
      <vt:lpstr>Our history</vt:lpstr>
      <vt:lpstr>Slide 4</vt:lpstr>
      <vt:lpstr>Come check us out!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Ken</cp:lastModifiedBy>
  <cp:revision>20</cp:revision>
  <cp:lastPrinted>2013-02-06T23:44:50Z</cp:lastPrinted>
  <dcterms:created xsi:type="dcterms:W3CDTF">2009-10-23T19:31:49Z</dcterms:created>
  <dcterms:modified xsi:type="dcterms:W3CDTF">2018-11-10T22:46:33Z</dcterms:modified>
</cp:coreProperties>
</file>